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4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8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2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2.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4.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7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5.png"/><Relationship Id="rId7"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69.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6.png"/><Relationship Id="rId14" Type="http://schemas.openxmlformats.org/officeDocument/2006/relationships/image" Target="../media/image80.png"/><Relationship Id="rId17" Type="http://schemas.openxmlformats.org/officeDocument/2006/relationships/image" Target="../media/image67.png"/><Relationship Id="rId16" Type="http://schemas.openxmlformats.org/officeDocument/2006/relationships/image" Target="../media/image65.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8.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73.png"/><Relationship Id="rId5"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81.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5.png"/><Relationship Id="rId13" Type="http://schemas.openxmlformats.org/officeDocument/2006/relationships/image" Target="../media/image60.png"/><Relationship Id="rId12" Type="http://schemas.openxmlformats.org/officeDocument/2006/relationships/image" Target="../media/image41.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44.png"/><Relationship Id="rId4" Type="http://schemas.openxmlformats.org/officeDocument/2006/relationships/image" Target="../media/image36.png"/><Relationship Id="rId9" Type="http://schemas.openxmlformats.org/officeDocument/2006/relationships/image" Target="../media/image38.png"/><Relationship Id="rId15" Type="http://schemas.openxmlformats.org/officeDocument/2006/relationships/image" Target="../media/image48.png"/><Relationship Id="rId14" Type="http://schemas.openxmlformats.org/officeDocument/2006/relationships/image" Target="../media/image51.png"/><Relationship Id="rId17" Type="http://schemas.openxmlformats.org/officeDocument/2006/relationships/image" Target="../media/image42.png"/><Relationship Id="rId16" Type="http://schemas.openxmlformats.org/officeDocument/2006/relationships/image" Target="../media/image49.png"/><Relationship Id="rId5" Type="http://schemas.openxmlformats.org/officeDocument/2006/relationships/image" Target="../media/image68.png"/><Relationship Id="rId6" Type="http://schemas.openxmlformats.org/officeDocument/2006/relationships/image" Target="../media/image52.png"/><Relationship Id="rId7" Type="http://schemas.openxmlformats.org/officeDocument/2006/relationships/image" Target="../media/image39.png"/><Relationship Id="rId8"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